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2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FF0000"/>
    <a:srgbClr val="000000"/>
    <a:srgbClr val="588039"/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100" d="100"/>
          <a:sy n="100" d="100"/>
        </p:scale>
        <p:origin x="-632" y="-10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86AE26-67E0-5346-A20F-9D1BED9EA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66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A61FA2-B92E-014F-8F0F-25AFFEA79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38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DCC34C-7091-1642-B53C-61C9465733BE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 eaLnBrk="1" hangingPunct="1">
              <a:buFont typeface="Arial"/>
              <a:buChar char="•"/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529A6C-195A-CE4B-8668-DA7E7601B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3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5B83-F957-D04B-9181-ACD89C5C0C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F598F-4E3D-7047-B93E-81D478CBD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77D5-61C5-E847-8B27-82331CEFF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0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DB87-0261-A44A-BA1F-7379F50A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9662-C8A9-1947-80AE-B369180D4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2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04400-6F6F-1B45-884C-BAE06D42F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AEB-59BA-5C47-BF55-5BF570A21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1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A90A-FE26-3C42-A9B8-4CAAC798D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CC39-D53A-5A49-9E50-2EDCA1B5D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D2AD-3793-A84D-AD5B-C7B830165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624B59C-A8C2-4E4F-901D-B94B2B809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4215" y="2016125"/>
            <a:ext cx="7572201" cy="576263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Title of the talk</a:t>
            </a:r>
            <a:endParaRPr lang="en-US" sz="3200" dirty="0" smtClean="0"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473426"/>
            <a:ext cx="8374063" cy="539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Name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Affiliation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1800" y="55172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Conference/Meeting Title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Location, Date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5536" y="6194780"/>
            <a:ext cx="8496944" cy="663220"/>
            <a:chOff x="395536" y="6194780"/>
            <a:chExt cx="8496944" cy="663220"/>
          </a:xfrm>
        </p:grpSpPr>
        <p:pic>
          <p:nvPicPr>
            <p:cNvPr id="8" name="Picture 7" descr="athena_silv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6194780"/>
              <a:ext cx="1152128" cy="635364"/>
            </a:xfrm>
            <a:prstGeom prst="rect">
              <a:avLst/>
            </a:prstGeom>
          </p:spPr>
        </p:pic>
        <p:pic>
          <p:nvPicPr>
            <p:cNvPr id="6" name="Picture 5" descr="GISilver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50709"/>
              <a:ext cx="1512168" cy="607291"/>
            </a:xfrm>
            <a:prstGeom prst="rect">
              <a:avLst/>
            </a:prstGeom>
          </p:spPr>
        </p:pic>
      </p:grpSp>
      <p:pic>
        <p:nvPicPr>
          <p:cNvPr id="9" name="Picture 8" descr="Chemistry CO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3024336" cy="90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051720" y="63093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Or if the space above is also needed, we can replace the University of Cambridge logo (left) with the Cambridge Chemistry logo as above and have the SWAN logo next to it.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19672" y="5085184"/>
            <a:ext cx="5400446" cy="754496"/>
            <a:chOff x="683568" y="5098046"/>
            <a:chExt cx="5400446" cy="75449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216337"/>
              <a:ext cx="1981200" cy="636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 descr="athena_silv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5098046"/>
              <a:ext cx="1368152" cy="754496"/>
            </a:xfrm>
            <a:prstGeom prst="rect">
              <a:avLst/>
            </a:prstGeom>
          </p:spPr>
        </p:pic>
        <p:pic>
          <p:nvPicPr>
            <p:cNvPr id="9" name="Picture 8" descr="GISilver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5303154"/>
              <a:ext cx="1367998" cy="549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79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partment_template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department_template.potx</Template>
  <TotalTime>9011</TotalTime>
  <Words>52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department_template</vt:lpstr>
      <vt:lpstr>Title of the talk</vt:lpstr>
      <vt:lpstr>Acknowledgements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Diane Harris</cp:lastModifiedBy>
  <cp:revision>606</cp:revision>
  <cp:lastPrinted>2015-02-23T16:22:24Z</cp:lastPrinted>
  <dcterms:created xsi:type="dcterms:W3CDTF">2008-03-27T10:29:55Z</dcterms:created>
  <dcterms:modified xsi:type="dcterms:W3CDTF">2016-11-21T17:14:29Z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