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92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clrMru>
    <a:srgbClr val="FF0000"/>
    <a:srgbClr val="000000"/>
    <a:srgbClr val="588039"/>
    <a:srgbClr val="003E72"/>
    <a:srgbClr val="6AADE4"/>
    <a:srgbClr val="00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3" autoAdjust="0"/>
  </p:normalViewPr>
  <p:slideViewPr>
    <p:cSldViewPr>
      <p:cViewPr>
        <p:scale>
          <a:sx n="100" d="100"/>
          <a:sy n="100" d="100"/>
        </p:scale>
        <p:origin x="-632" y="-10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786AE26-67E0-5346-A20F-9D1BED9EA0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8665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43000" y="4343400"/>
            <a:ext cx="45561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EA61FA2-B92E-014F-8F0F-25AFFEA795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8387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DCC34C-7091-1642-B53C-61C9465733BE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 eaLnBrk="1" hangingPunct="1">
              <a:buFont typeface="Arial"/>
              <a:buChar char="•"/>
              <a:defRPr/>
            </a:pPr>
            <a:endParaRPr 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5365750"/>
            <a:ext cx="9140825" cy="665163"/>
          </a:xfrm>
          <a:prstGeom prst="rect">
            <a:avLst/>
          </a:prstGeom>
          <a:solidFill>
            <a:srgbClr val="003E7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6030913"/>
            <a:ext cx="9140825" cy="173037"/>
          </a:xfrm>
          <a:prstGeom prst="rect">
            <a:avLst/>
          </a:prstGeom>
          <a:solidFill>
            <a:srgbClr val="6A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62888" y="6448425"/>
            <a:ext cx="900112" cy="179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529A6C-195A-CE4B-8668-DA7E7601BD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3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25B83-F957-D04B-9181-ACD89C5C0C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5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98463"/>
            <a:ext cx="2093912" cy="537686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398463"/>
            <a:ext cx="6129338" cy="537686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F598F-4E3D-7047-B93E-81D478CBD7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82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677D5-61C5-E847-8B27-82331CEFF5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30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DDB87-0261-A44A-BA1F-7379F50AB5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0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708150"/>
            <a:ext cx="4110038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111625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99662-C8A9-1947-80AE-B369180D47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12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04400-6F6F-1B45-884C-BAE06D42FD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5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9EAEB-59BA-5C47-BF55-5BF570A219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11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4A90A-FE26-3C42-A9B8-4CAAC798DC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54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8CC39-D53A-5A49-9E50-2EDCA1B5D5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7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D2AD-3793-A84D-AD5B-C7B830165F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00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98463"/>
            <a:ext cx="8375650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708150"/>
            <a:ext cx="8374063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2888" y="6451600"/>
            <a:ext cx="90011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4624B59C-A8C2-4E4F-901D-B94B2B8092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6987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538163" indent="-266700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268288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9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18081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2653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27225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1797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4215" y="2016125"/>
            <a:ext cx="7572201" cy="576263"/>
          </a:xfrm>
        </p:spPr>
        <p:txBody>
          <a:bodyPr/>
          <a:lstStyle/>
          <a:p>
            <a:pPr algn="ctr">
              <a:defRPr/>
            </a:pPr>
            <a:r>
              <a:rPr lang="en-US" sz="3200" dirty="0" smtClean="0"/>
              <a:t>Title of the talk</a:t>
            </a:r>
            <a:endParaRPr lang="en-US" sz="3200" dirty="0" smtClean="0">
              <a:cs typeface="+mj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4473426"/>
            <a:ext cx="8374063" cy="5397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Name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Affiliation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71800" y="551723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Conference/Meeting Title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Location, Date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95536" y="6194780"/>
            <a:ext cx="8496944" cy="663220"/>
            <a:chOff x="395536" y="6194780"/>
            <a:chExt cx="8496944" cy="663220"/>
          </a:xfrm>
        </p:grpSpPr>
        <p:pic>
          <p:nvPicPr>
            <p:cNvPr id="8" name="Picture 7" descr="athena_silver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6194780"/>
              <a:ext cx="1152128" cy="635364"/>
            </a:xfrm>
            <a:prstGeom prst="rect">
              <a:avLst/>
            </a:prstGeom>
          </p:spPr>
        </p:pic>
        <p:pic>
          <p:nvPicPr>
            <p:cNvPr id="6" name="Picture 5" descr="GISilver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6250709"/>
              <a:ext cx="1512168" cy="607291"/>
            </a:xfrm>
            <a:prstGeom prst="rect">
              <a:avLst/>
            </a:prstGeom>
          </p:spPr>
        </p:pic>
      </p:grpSp>
      <p:pic>
        <p:nvPicPr>
          <p:cNvPr id="9" name="Picture 8" descr="Chemistry CO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3024336" cy="908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B677D5-61C5-E847-8B27-82331CEFF58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051720" y="6309320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Or if the space above is also needed, we can replace the University of Cambridge logo (left) with the Cambridge Chemistry logo as above and have the SWAN logo next to it.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619672" y="5085184"/>
            <a:ext cx="5400446" cy="754496"/>
            <a:chOff x="683568" y="5098046"/>
            <a:chExt cx="5400446" cy="754496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5216337"/>
              <a:ext cx="1981200" cy="636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5" descr="athena_silver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832" y="5098046"/>
              <a:ext cx="1368152" cy="754496"/>
            </a:xfrm>
            <a:prstGeom prst="rect">
              <a:avLst/>
            </a:prstGeom>
          </p:spPr>
        </p:pic>
        <p:pic>
          <p:nvPicPr>
            <p:cNvPr id="9" name="Picture 8" descr="GISilver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5303154"/>
              <a:ext cx="1367998" cy="549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3790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partment_template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department_template.potx</Template>
  <TotalTime>9011</TotalTime>
  <Words>52</Words>
  <Application>Microsoft Macintosh PowerPoint</Application>
  <PresentationFormat>On-screen Show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department_template</vt:lpstr>
      <vt:lpstr>Title of the talk</vt:lpstr>
      <vt:lpstr>Acknowledgements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..</dc:creator>
  <cp:lastModifiedBy>Diane Harris</cp:lastModifiedBy>
  <cp:revision>606</cp:revision>
  <cp:lastPrinted>2015-02-23T16:22:24Z</cp:lastPrinted>
  <dcterms:created xsi:type="dcterms:W3CDTF">2008-03-27T10:29:55Z</dcterms:created>
  <dcterms:modified xsi:type="dcterms:W3CDTF">2016-11-21T17:14:29Z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